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3D628-E68A-47E3-B57D-93EB88F1976C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79515-B93C-4250-9E2A-DF6F6E9C3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5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http://www.glazev.ru/econom_polit/270/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http://www.energoinform.org/pointofview/prohorov/7-tech-structure.aspx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79515-B93C-4250-9E2A-DF6F6E9C353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22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ЗУН = знания,</a:t>
            </a:r>
            <a:r>
              <a:rPr lang="ru-RU" baseline="0" dirty="0" smtClean="0"/>
              <a:t> умения, навыки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79515-B93C-4250-9E2A-DF6F6E9C353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4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1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0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64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8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7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1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3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41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9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4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5C89-C642-4E44-93BD-37BAAA230A0E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90862-4240-4B8B-9D7C-5737B63A2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Нейронаука в 7 техноукладе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Тенденции к избавлению от посредников (машинный интерфейс, импланты и т.п.) – </a:t>
            </a:r>
            <a:r>
              <a:rPr lang="en-US" dirty="0" smtClean="0"/>
              <a:t>wireless technology</a:t>
            </a:r>
          </a:p>
          <a:p>
            <a:r>
              <a:rPr lang="ru-RU" dirty="0" smtClean="0"/>
              <a:t>Тенденции к снижению вредности производства – </a:t>
            </a:r>
            <a:r>
              <a:rPr lang="en-US" dirty="0" smtClean="0"/>
              <a:t>green technology</a:t>
            </a:r>
          </a:p>
          <a:p>
            <a:r>
              <a:rPr lang="ru-RU" dirty="0" smtClean="0"/>
              <a:t>Тенденции к экономичности и скорости освоения технологии –</a:t>
            </a:r>
            <a:r>
              <a:rPr lang="en-US" dirty="0" smtClean="0"/>
              <a:t> smart technology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Готовим Семантизаторов </a:t>
            </a:r>
            <a:r>
              <a:rPr lang="ru-RU" b="1" dirty="0"/>
              <a:t>опыта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230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ЗУН в итоге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З: Нейросети, большие данные, многомерные пространства, каналы восприятия, шум, порог, ошибки</a:t>
            </a:r>
          </a:p>
          <a:p>
            <a:r>
              <a:rPr lang="ru-RU" dirty="0" smtClean="0"/>
              <a:t>У: контроль </a:t>
            </a:r>
            <a:r>
              <a:rPr lang="ru-RU" smtClean="0"/>
              <a:t>пороговых ощущений, распознание и анализ звуковых ощущений, построение нейросистем</a:t>
            </a:r>
            <a:endParaRPr lang="ru-RU" dirty="0" smtClean="0"/>
          </a:p>
          <a:p>
            <a:r>
              <a:rPr lang="ru-RU" dirty="0" smtClean="0"/>
              <a:t>Н: быстрая фиксация и упорядочение опыта, дыхание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0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content.xx.fbcdn.net/hphotos-xfa1/v/t1.0-9/944889_966843736718989_146740117963316873_n.jpg?oh=fc5201b2c3d255fc5cc5cde4143b360e&amp;oe=571EDED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7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Искусство (музыка) и нейронаука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Многовековые технологии контроля тела и сознания:</a:t>
            </a:r>
          </a:p>
          <a:p>
            <a:pPr lvl="1"/>
            <a:r>
              <a:rPr lang="ru-RU" dirty="0" smtClean="0"/>
              <a:t>Работа с дыханием, координацией, моторикой</a:t>
            </a:r>
          </a:p>
          <a:p>
            <a:pPr lvl="1"/>
            <a:r>
              <a:rPr lang="ru-RU" dirty="0" smtClean="0"/>
              <a:t>Абстрактное мышление, решение изобретательских задач, композиция</a:t>
            </a:r>
          </a:p>
          <a:p>
            <a:pPr lvl="1"/>
            <a:r>
              <a:rPr lang="ru-RU" dirty="0" smtClean="0"/>
              <a:t>Управление вниманием, мышлением</a:t>
            </a:r>
          </a:p>
          <a:p>
            <a:pPr lvl="1"/>
            <a:r>
              <a:rPr lang="ru-RU" dirty="0" smtClean="0"/>
              <a:t>Дисциплина восприятия (время, частота, тембр, пространство, уровень сигнала, шумы)</a:t>
            </a:r>
          </a:p>
          <a:p>
            <a:pPr lvl="1"/>
            <a:r>
              <a:rPr lang="ru-RU" dirty="0" smtClean="0"/>
              <a:t>Коллективные практики (усреднение)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8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pp.vk.me/c631231/v631231328/15ab/NMXQIpY-D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6" y="1106576"/>
            <a:ext cx="8954073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2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Существующая ситуация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Школьников тянет к искусству больше, чем к науке:  «одни гитаристы в стране, заводы стоят»</a:t>
            </a:r>
          </a:p>
          <a:p>
            <a:r>
              <a:rPr lang="ru-RU" dirty="0" smtClean="0"/>
              <a:t>Используемые практики учреждений искусства (и худ. образования) не в состоянии показать (</a:t>
            </a:r>
            <a:r>
              <a:rPr lang="ru-RU" dirty="0" smtClean="0"/>
              <a:t>не</a:t>
            </a:r>
            <a:r>
              <a:rPr lang="en-US" dirty="0"/>
              <a:t> </a:t>
            </a:r>
            <a:r>
              <a:rPr lang="ru-RU" dirty="0" smtClean="0"/>
              <a:t>спекулятивно</a:t>
            </a:r>
            <a:r>
              <a:rPr lang="ru-RU" dirty="0" smtClean="0"/>
              <a:t>, а непосредственно) связь между искусством и наукой, в результате готовятся либо кадры для сферы искусства (потенциальные безработные), либо любители музыки, неспособные применить полученные навыки в иных сферах</a:t>
            </a:r>
          </a:p>
          <a:p>
            <a:r>
              <a:rPr lang="ru-RU" dirty="0" smtClean="0"/>
              <a:t>Пилотные проекты в России часто основаны на импортных технологиях (нелокализованы)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5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«Наука музыки: Нейро»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Часть более общего проекта по продвижению естественно-научных методов при помощи искусства</a:t>
            </a:r>
          </a:p>
          <a:p>
            <a:r>
              <a:rPr lang="ru-RU" dirty="0" smtClean="0"/>
              <a:t>Новый подход к дополнительному образованию в сфере искусства (не даем специальность, а развиваем навыки)</a:t>
            </a:r>
          </a:p>
          <a:p>
            <a:r>
              <a:rPr lang="ru-RU" dirty="0" smtClean="0"/>
              <a:t>Массовый интерактивный лекторий-факультатив для школьников (5-11 кл.)</a:t>
            </a:r>
          </a:p>
          <a:p>
            <a:r>
              <a:rPr lang="ru-RU" dirty="0" smtClean="0"/>
              <a:t>На базе филармонии (зал+звук+свет+коллективы) </a:t>
            </a:r>
          </a:p>
          <a:p>
            <a:r>
              <a:rPr lang="ru-RU" dirty="0" smtClean="0"/>
              <a:t>Полностью русифицирован, но основан на глобальном знании (культуры Запада, Востока)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084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среда: дизайн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Нет </a:t>
            </a:r>
            <a:r>
              <a:rPr lang="ru-RU" dirty="0" smtClean="0"/>
              <a:t>пререквизитов: любой уровень </a:t>
            </a:r>
            <a:endParaRPr lang="ru-RU" dirty="0"/>
          </a:p>
          <a:p>
            <a:r>
              <a:rPr lang="ru-RU" dirty="0" smtClean="0"/>
              <a:t>Сайт проекта с заданиями, примерами, материалами</a:t>
            </a:r>
          </a:p>
          <a:p>
            <a:r>
              <a:rPr lang="ru-RU" dirty="0" smtClean="0"/>
              <a:t>Группа в соцсетях для общения +</a:t>
            </a:r>
          </a:p>
          <a:p>
            <a:r>
              <a:rPr lang="ru-RU" dirty="0" smtClean="0"/>
              <a:t>Очные занятия </a:t>
            </a:r>
            <a:r>
              <a:rPr lang="ru-RU" dirty="0"/>
              <a:t>1 раз в месяц на 200-300 </a:t>
            </a:r>
            <a:r>
              <a:rPr lang="ru-RU" dirty="0" smtClean="0"/>
              <a:t>человек (отбор школьников + билеты как гарантия посещения). Делятся на 10-15 групп.</a:t>
            </a:r>
          </a:p>
          <a:p>
            <a:r>
              <a:rPr lang="ru-RU" dirty="0" smtClean="0"/>
              <a:t>Занятия в течение учебного года (5-6 занятий)</a:t>
            </a:r>
          </a:p>
          <a:p>
            <a:r>
              <a:rPr lang="ru-RU" dirty="0" smtClean="0"/>
              <a:t>Конкурс групповых проектов в конце курса (2-3 чел.)</a:t>
            </a:r>
          </a:p>
          <a:p>
            <a:r>
              <a:rPr lang="ru-RU" dirty="0" smtClean="0"/>
              <a:t>Конвент в конце курса, где победители конкурса делятся достижениями (городской отчетный концерт) </a:t>
            </a:r>
          </a:p>
        </p:txBody>
      </p:sp>
    </p:spTree>
    <p:extLst>
      <p:ext uri="{BB962C8B-B14F-4D97-AF65-F5344CB8AC3E}">
        <p14:creationId xmlns:p14="http://schemas.microsoft.com/office/powerpoint/2010/main" val="11880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Учебный план (5 занятий + проект)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Явления, ощущения и восприятие: каналы, шум, пороги, ошибки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Музыка как язык и среда разработки: запись, описание, общение, абстрагирование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Технологии музыкального восприятия (с примерами)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Понятие о машинном обучении и нейронных сетях (на примере живой сети – оркестра)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Технологии создания нейросистем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Проект:  «Музыка для жизни» (проекты нейросистем для решения актуальных проблем)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7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схемы занятия (1)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 отражается вибрация в органах чувств (описание – голосование по группам)</a:t>
            </a:r>
          </a:p>
          <a:p>
            <a:r>
              <a:rPr lang="ru-RU" dirty="0" smtClean="0"/>
              <a:t>Звуковые иллюзии и ошибки восприятия (лестницы, ускорения – Шеппард и др.)</a:t>
            </a:r>
          </a:p>
          <a:p>
            <a:r>
              <a:rPr lang="ru-RU" dirty="0" smtClean="0"/>
              <a:t>Порог восприятия и умение сознательной дифференциации (влияние среды и концентрации)</a:t>
            </a:r>
          </a:p>
          <a:p>
            <a:r>
              <a:rPr lang="ru-RU" dirty="0" smtClean="0"/>
              <a:t>Распознавание и упорядочивание звукового опыта (создание собственных систем записи)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4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509</Words>
  <Application>Microsoft Office PowerPoint</Application>
  <PresentationFormat>On-screen Show (4:3)</PresentationFormat>
  <Paragraphs>50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Нейронаука в 7 техноукладе</vt:lpstr>
      <vt:lpstr>PowerPoint Presentation</vt:lpstr>
      <vt:lpstr>Искусство (музыка) и нейронаука</vt:lpstr>
      <vt:lpstr>PowerPoint Presentation</vt:lpstr>
      <vt:lpstr>Существующая ситуация</vt:lpstr>
      <vt:lpstr>Проект «Наука музыки: Нейро»</vt:lpstr>
      <vt:lpstr>Учебная среда: дизайн</vt:lpstr>
      <vt:lpstr>Учебный план (5 занятий + проект)</vt:lpstr>
      <vt:lpstr>Пример схемы занятия (1)</vt:lpstr>
      <vt:lpstr>ЗУН в итоге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injoy</dc:creator>
  <cp:lastModifiedBy>injoy</cp:lastModifiedBy>
  <cp:revision>21</cp:revision>
  <dcterms:created xsi:type="dcterms:W3CDTF">2015-12-21T04:56:56Z</dcterms:created>
  <dcterms:modified xsi:type="dcterms:W3CDTF">2015-12-28T09:08:16Z</dcterms:modified>
</cp:coreProperties>
</file>